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Spline Sans"/>
      <p:regular r:id="rId12"/>
    </p:embeddedFont>
    <p:embeddedFont>
      <p:font typeface="Spline Sans"/>
      <p:regular r:id="rId13"/>
    </p:embeddedFont>
    <p:embeddedFont>
      <p:font typeface="Barlow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68224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Firebyte – Unity 2D Platformer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458295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Korte projectpresentatie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81063" y="5144333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Ahmad Diab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80093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Projectoverzicht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104317"/>
            <a:ext cx="626185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Firebyte is een Unity 2D-platformer.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3733800"/>
            <a:ext cx="626185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Spelers kunnen: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363283"/>
            <a:ext cx="626185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Lopen, springen, wall-jumpen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4854297"/>
            <a:ext cx="626185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Hartjes verzamelen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345311"/>
            <a:ext cx="626185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Traps ontwijken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81063" y="5836325"/>
            <a:ext cx="626185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Levels voltooien via checkpoints en win-zone</a:t>
            </a:r>
            <a:endParaRPr lang="en-US" sz="19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4661" y="3160871"/>
            <a:ext cx="5992178" cy="235505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764661" y="5799058"/>
            <a:ext cx="599217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51121"/>
            <a:ext cx="709910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Voltooide Functionaliteiten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553891"/>
            <a:ext cx="629364" cy="6293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349793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Speler Beweging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81063" y="3998595"/>
            <a:ext cx="62767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Walk, Jump &amp; Wall-jump</a:t>
            </a:r>
            <a:endParaRPr lang="en-US" sz="1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482" y="2553891"/>
            <a:ext cx="629364" cy="6293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2482" y="349793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Combat &amp; Traps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2482" y="3998595"/>
            <a:ext cx="62768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Melee aanvallen, diverse obstakels</a:t>
            </a:r>
            <a:endParaRPr lang="en-US" sz="19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5030867"/>
            <a:ext cx="629364" cy="62936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1063" y="5974913"/>
            <a:ext cx="309824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Gezondheid &amp; Respawn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81063" y="6475571"/>
            <a:ext cx="62767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Max. 3 hartjes, checkpoints</a:t>
            </a:r>
            <a:endParaRPr lang="en-US" sz="19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482" y="5030867"/>
            <a:ext cx="629364" cy="62936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72482" y="597491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UI &amp; Audio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72482" y="6475571"/>
            <a:ext cx="62768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Startmenu, HUD, WinScreen, geluid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32473"/>
            <a:ext cx="5035272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Openstaande Taken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1956554"/>
            <a:ext cx="4815602" cy="32948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56973" y="1956554"/>
            <a:ext cx="509826" cy="509826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0855" y="2022693"/>
            <a:ext cx="30206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993374" y="2034421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Tutorial UI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93374" y="2575679"/>
            <a:ext cx="6763464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Toevoegen voor nieuwe spelers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56973" y="3391257"/>
            <a:ext cx="509826" cy="509826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0855" y="3457396"/>
            <a:ext cx="30206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6993374" y="3469124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Next levels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993374" y="4010382"/>
            <a:ext cx="6763464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Extra levels die steeds meer uidagend worden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56973" y="4825960"/>
            <a:ext cx="509826" cy="509826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0855" y="4892100"/>
            <a:ext cx="30206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993374" y="4903827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Wall-jump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993374" y="5445085"/>
            <a:ext cx="6763464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Parameters optimaliseren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56973" y="6260663"/>
            <a:ext cx="509826" cy="509826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0855" y="6326803"/>
            <a:ext cx="30206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6993374" y="6338530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Finish Animatie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993374" y="6879788"/>
            <a:ext cx="6763464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Particle effect implementeren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0200" y="686633"/>
            <a:ext cx="4993600" cy="624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Volgende Stappen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360200" y="1647825"/>
            <a:ext cx="224671" cy="1348264"/>
          </a:xfrm>
          <a:prstGeom prst="roundRect">
            <a:avLst>
              <a:gd name="adj" fmla="val 15003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09542" y="1872496"/>
            <a:ext cx="2496741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Kloon de Repo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809542" y="2319338"/>
            <a:ext cx="6947059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git@github.com:AhmadDiab0/Firebyte.git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97266" y="3164562"/>
            <a:ext cx="224671" cy="1348264"/>
          </a:xfrm>
          <a:prstGeom prst="roundRect">
            <a:avLst>
              <a:gd name="adj" fmla="val 15003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46608" y="3389233"/>
            <a:ext cx="2496741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Open in Unity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146608" y="3836075"/>
            <a:ext cx="6609993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Gebruik Unity 2022.3 LTS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034332" y="4681299"/>
            <a:ext cx="224671" cy="1348264"/>
          </a:xfrm>
          <a:prstGeom prst="roundRect">
            <a:avLst>
              <a:gd name="adj" fmla="val 15003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3673" y="4905970"/>
            <a:ext cx="271188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Regelmatig Committen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483673" y="5352812"/>
            <a:ext cx="6272927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 duidelijke messages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71398" y="6198037"/>
            <a:ext cx="224671" cy="1348264"/>
          </a:xfrm>
          <a:prstGeom prst="roundRect">
            <a:avLst>
              <a:gd name="adj" fmla="val 150031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0739" y="6422708"/>
            <a:ext cx="2496741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Focus op Polish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820739" y="6869549"/>
            <a:ext cx="5935861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Visual Effects (VFX)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2025-06-30T02:29:25Z</dcterms:created>
  <dcterms:modified xsi:type="dcterms:W3CDTF">2025-06-30T02:29:25Z</dcterms:modified>
</cp:coreProperties>
</file>